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76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88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9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87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52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7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5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1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43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89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07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1D9CA-287E-4F4C-B547-8CCC25F353B7}" type="datetimeFigureOut">
              <a:rPr lang="fr-FR" smtClean="0"/>
              <a:t>26/05/2020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B9BB9-6E70-4986-AF30-FB1BC5FB49D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54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Soutenance de projet</a:t>
            </a:r>
            <a:br>
              <a:rPr lang="fr-FR" dirty="0" smtClean="0"/>
            </a:br>
            <a:r>
              <a:rPr lang="fr-FR" dirty="0" smtClean="0"/>
              <a:t>HMIN205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707592" cy="2263924"/>
          </a:xfrm>
        </p:spPr>
        <p:txBody>
          <a:bodyPr/>
          <a:lstStyle/>
          <a:p>
            <a:pPr algn="l"/>
            <a:endParaRPr lang="fr-FR" dirty="0"/>
          </a:p>
          <a:p>
            <a:pPr algn="l"/>
            <a:r>
              <a:rPr lang="fr-FR" dirty="0" smtClean="0"/>
              <a:t>Participants : 					Enseignant :</a:t>
            </a:r>
          </a:p>
          <a:p>
            <a:pPr algn="l"/>
            <a:r>
              <a:rPr lang="fr-FR" dirty="0" smtClean="0"/>
              <a:t>Huu Khang NGUYEN				M. </a:t>
            </a:r>
            <a:r>
              <a:rPr lang="fr-FR" dirty="0" err="1" smtClean="0"/>
              <a:t>Abdelhak</a:t>
            </a:r>
            <a:r>
              <a:rPr lang="fr-FR" dirty="0" smtClean="0"/>
              <a:t>-Djamel SERIAI</a:t>
            </a:r>
          </a:p>
          <a:p>
            <a:pPr algn="l"/>
            <a:r>
              <a:rPr lang="fr-FR" dirty="0" err="1" smtClean="0"/>
              <a:t>Thi</a:t>
            </a:r>
            <a:r>
              <a:rPr lang="fr-FR" dirty="0" smtClean="0"/>
              <a:t> </a:t>
            </a:r>
            <a:r>
              <a:rPr lang="fr-FR" dirty="0" err="1" smtClean="0"/>
              <a:t>Tra</a:t>
            </a:r>
            <a:r>
              <a:rPr lang="fr-FR" dirty="0" smtClean="0"/>
              <a:t> My TRAN</a:t>
            </a:r>
          </a:p>
        </p:txBody>
      </p:sp>
    </p:spTree>
    <p:extLst>
      <p:ext uri="{BB962C8B-B14F-4D97-AF65-F5344CB8AC3E}">
        <p14:creationId xmlns:p14="http://schemas.microsoft.com/office/powerpoint/2010/main" val="134079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Tchat avec les professeurs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0901"/>
            <a:ext cx="265481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5045" y="2679640"/>
            <a:ext cx="3838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L’interface </a:t>
            </a:r>
            <a:r>
              <a:rPr lang="fr-FR" dirty="0" err="1" smtClean="0"/>
              <a:t>chatlist</a:t>
            </a:r>
            <a:r>
              <a:rPr lang="fr-FR" dirty="0" smtClean="0"/>
              <a:t> de professeur avec les utilisateurs qu’il a eu des messages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Les messages sont reçu en temps réel grâce à l’utilisation </a:t>
            </a:r>
            <a:r>
              <a:rPr lang="fr-FR" dirty="0" err="1" smtClean="0"/>
              <a:t>EventListener</a:t>
            </a:r>
            <a:r>
              <a:rPr lang="fr-FR" dirty="0" smtClean="0"/>
              <a:t> de </a:t>
            </a:r>
            <a:r>
              <a:rPr lang="fr-FR" dirty="0" err="1" smtClean="0"/>
              <a:t>Firebase</a:t>
            </a:r>
            <a:r>
              <a:rPr lang="fr-FR" dirty="0" smtClean="0"/>
              <a:t> Cloud.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87" y="1980901"/>
            <a:ext cx="2649015" cy="43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actions du parent sur l’élève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337759" y="6042026"/>
            <a:ext cx="778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parents peuvent visualiser les actions de l’élève via cette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13" y="1690688"/>
            <a:ext cx="2580645" cy="429180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2634819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852" y="1690688"/>
            <a:ext cx="2590359" cy="42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L’interface d’un leçon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63202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3" y="1696977"/>
            <a:ext cx="2638066" cy="4345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684" y="1690688"/>
            <a:ext cx="2630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Vidéo démonstration</a:t>
            </a:r>
            <a:endParaRPr lang="fr-FR" dirty="0"/>
          </a:p>
        </p:txBody>
      </p:sp>
      <p:pic>
        <p:nvPicPr>
          <p:cNvPr id="4" name="5482C0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9020" y="1690688"/>
            <a:ext cx="2066925" cy="4351338"/>
          </a:xfrm>
        </p:spPr>
      </p:pic>
    </p:spTree>
    <p:extLst>
      <p:ext uri="{BB962C8B-B14F-4D97-AF65-F5344CB8AC3E}">
        <p14:creationId xmlns:p14="http://schemas.microsoft.com/office/powerpoint/2010/main" val="72392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59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Soutenance de projet HMIN205</vt:lpstr>
      <vt:lpstr>Tchat avec les professeurs</vt:lpstr>
      <vt:lpstr>Les actions du parent sur l’élève</vt:lpstr>
      <vt:lpstr>L’interface d’un leçon</vt:lpstr>
      <vt:lpstr>Vidéo démonstration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HMIN205</dc:title>
  <dc:creator>Khang Nguyen</dc:creator>
  <cp:lastModifiedBy>Khang Nguyen</cp:lastModifiedBy>
  <cp:revision>6</cp:revision>
  <dcterms:created xsi:type="dcterms:W3CDTF">2020-05-26T13:24:22Z</dcterms:created>
  <dcterms:modified xsi:type="dcterms:W3CDTF">2020-05-26T14:00:10Z</dcterms:modified>
</cp:coreProperties>
</file>